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" roundtripDataSignature="AMtx7mgFXXuBZ34swB2EklR8LxJd5EbwI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668" y="6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customschemas.google.com/relationships/presentationmetadata" Target="meta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tableStyles" Target="tableStyles.xml"/><Relationship Id="rId10" Type="http://schemas.openxmlformats.org/officeDocument/2006/relationships/theme" Target="theme/theme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l="46095" t="17609" r="29921" b="12946"/>
          <a:stretch/>
        </p:blipFill>
        <p:spPr>
          <a:xfrm>
            <a:off x="2411760" y="0"/>
            <a:ext cx="4211960" cy="6856679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 txBox="1"/>
          <p:nvPr/>
        </p:nvSpPr>
        <p:spPr>
          <a:xfrm>
            <a:off x="1850248" y="3762566"/>
            <a:ext cx="1629552" cy="215444"/>
          </a:xfrm>
          <a:prstGeom prst="rect">
            <a:avLst/>
          </a:prstGeom>
          <a:solidFill>
            <a:srgbClr val="D8D8D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Police municipale</a:t>
            </a: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5954133" y="1568854"/>
            <a:ext cx="1534742" cy="215444"/>
          </a:xfrm>
          <a:prstGeom prst="rect">
            <a:avLst/>
          </a:prstGeom>
          <a:solidFill>
            <a:srgbClr val="D8D8D8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1-Utiliser le parking</a:t>
            </a:r>
            <a:endParaRPr sz="1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 txBox="1"/>
          <p:nvPr/>
        </p:nvSpPr>
        <p:spPr>
          <a:xfrm rot="4614905">
            <a:off x="2690434" y="1393723"/>
            <a:ext cx="1606150" cy="215444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Avenue de l’Europe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1878950" y="2940302"/>
            <a:ext cx="1468882" cy="646331"/>
          </a:xfrm>
          <a:prstGeom prst="rect">
            <a:avLst/>
          </a:prstGeom>
          <a:solidFill>
            <a:srgbClr val="D8D8D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Pôle social de la mairie de Muret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Avenue d'Europe </a:t>
            </a:r>
            <a:endParaRPr dirty="0"/>
          </a:p>
        </p:txBody>
      </p:sp>
      <p:sp>
        <p:nvSpPr>
          <p:cNvPr id="91" name="Google Shape;91;p1"/>
          <p:cNvSpPr/>
          <p:nvPr/>
        </p:nvSpPr>
        <p:spPr>
          <a:xfrm>
            <a:off x="5063975" y="4467225"/>
            <a:ext cx="342000" cy="324900"/>
          </a:xfrm>
          <a:prstGeom prst="flowChartSummingJunction">
            <a:avLst/>
          </a:prstGeom>
          <a:solidFill>
            <a:schemeClr val="lt2"/>
          </a:solidFill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47622" y="47625"/>
            <a:ext cx="3105000" cy="92328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i="0" u="none" strike="noStrike" cap="none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Plan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>
                <a:solidFill>
                  <a:schemeClr val="dk1"/>
                </a:solidFill>
                <a:effectLst/>
                <a:latin typeface="+mj-lt"/>
                <a:ea typeface="Calibri"/>
                <a:cs typeface="Calibri"/>
                <a:sym typeface="Calibri"/>
              </a:rPr>
              <a:t>Ecole Saint </a:t>
            </a:r>
            <a:r>
              <a:rPr lang="fr-FR" sz="1800" i="0" dirty="0">
                <a:solidFill>
                  <a:srgbClr val="222222"/>
                </a:solidFill>
                <a:effectLst/>
                <a:latin typeface="+mj-lt"/>
              </a:rPr>
              <a:t>St Exupéry, Avenue d'Europe, à </a:t>
            </a:r>
            <a:r>
              <a:rPr lang="fr-FR" sz="1800" b="0" i="0" dirty="0">
                <a:solidFill>
                  <a:srgbClr val="222222"/>
                </a:solidFill>
                <a:effectLst/>
                <a:latin typeface="+mj-lt"/>
              </a:rPr>
              <a:t>Muret</a:t>
            </a:r>
            <a:endParaRPr sz="1800" b="0" i="0" u="none" strike="noStrike" cap="none" dirty="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 txBox="1"/>
          <p:nvPr/>
        </p:nvSpPr>
        <p:spPr>
          <a:xfrm>
            <a:off x="5883989" y="2293971"/>
            <a:ext cx="1604886" cy="646331"/>
          </a:xfrm>
          <a:prstGeom prst="rect">
            <a:avLst/>
          </a:prstGeom>
          <a:solidFill>
            <a:srgbClr val="D8D8D8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0" rIns="3600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None/>
              <a:defRPr b="1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l"/>
            <a:r>
              <a:rPr lang="fr-FR" dirty="0">
                <a:sym typeface="Calibri"/>
              </a:rPr>
              <a:t>2-Prendre l’escalier métallique extérieur (1 étage)</a:t>
            </a:r>
            <a:endParaRPr dirty="0">
              <a:sym typeface="Calibri"/>
            </a:endParaRPr>
          </a:p>
        </p:txBody>
      </p:sp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5BC0394D-000B-C882-DA15-A8BDAECFA0A5}"/>
              </a:ext>
            </a:extLst>
          </p:cNvPr>
          <p:cNvCxnSpPr>
            <a:cxnSpLocks/>
            <a:stCxn id="87" idx="1"/>
          </p:cNvCxnSpPr>
          <p:nvPr/>
        </p:nvCxnSpPr>
        <p:spPr>
          <a:xfrm flipH="1">
            <a:off x="4638675" y="1676576"/>
            <a:ext cx="1315458" cy="1263726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2D2E189A-5DCF-70BE-DE9A-9D9BFF1FDFC6}"/>
              </a:ext>
            </a:extLst>
          </p:cNvPr>
          <p:cNvCxnSpPr>
            <a:cxnSpLocks/>
            <a:stCxn id="85" idx="1"/>
          </p:cNvCxnSpPr>
          <p:nvPr/>
        </p:nvCxnSpPr>
        <p:spPr>
          <a:xfrm flipH="1">
            <a:off x="5021154" y="2617137"/>
            <a:ext cx="862835" cy="837499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Google Shape;85;p1">
            <a:extLst>
              <a:ext uri="{FF2B5EF4-FFF2-40B4-BE49-F238E27FC236}">
                <a16:creationId xmlns:a16="http://schemas.microsoft.com/office/drawing/2014/main" id="{DAA1AB11-AB5E-A7A0-E961-8AB071B3E761}"/>
              </a:ext>
            </a:extLst>
          </p:cNvPr>
          <p:cNvSpPr txBox="1"/>
          <p:nvPr/>
        </p:nvSpPr>
        <p:spPr>
          <a:xfrm>
            <a:off x="5890687" y="3057712"/>
            <a:ext cx="1598188" cy="646331"/>
          </a:xfrm>
          <a:prstGeom prst="rect">
            <a:avLst/>
          </a:prstGeom>
          <a:solidFill>
            <a:srgbClr val="D8D8D8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0" rIns="3600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None/>
              <a:defRPr b="1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l"/>
            <a:r>
              <a:rPr lang="fr-FR" dirty="0">
                <a:sym typeface="Calibri"/>
              </a:rPr>
              <a:t>3- Longer la coursive jusqu’à la dernière salle </a:t>
            </a:r>
            <a:endParaRPr dirty="0">
              <a:sym typeface="Calibri"/>
            </a:endParaRP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BCDAB2CE-C6E4-6036-74C2-383B23D38F77}"/>
              </a:ext>
            </a:extLst>
          </p:cNvPr>
          <p:cNvCxnSpPr>
            <a:cxnSpLocks/>
          </p:cNvCxnSpPr>
          <p:nvPr/>
        </p:nvCxnSpPr>
        <p:spPr>
          <a:xfrm flipH="1">
            <a:off x="5275950" y="3493913"/>
            <a:ext cx="604312" cy="554114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Google Shape;88;p1">
            <a:extLst>
              <a:ext uri="{FF2B5EF4-FFF2-40B4-BE49-F238E27FC236}">
                <a16:creationId xmlns:a16="http://schemas.microsoft.com/office/drawing/2014/main" id="{D2BE60F3-289E-C1B3-640A-8821B9B6ACE1}"/>
              </a:ext>
            </a:extLst>
          </p:cNvPr>
          <p:cNvSpPr/>
          <p:nvPr/>
        </p:nvSpPr>
        <p:spPr>
          <a:xfrm rot="4449509">
            <a:off x="4671009" y="3978048"/>
            <a:ext cx="1132890" cy="12821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B8DAC721-9943-617D-5B77-484734C1E2E0}"/>
              </a:ext>
            </a:extLst>
          </p:cNvPr>
          <p:cNvCxnSpPr>
            <a:cxnSpLocks/>
          </p:cNvCxnSpPr>
          <p:nvPr/>
        </p:nvCxnSpPr>
        <p:spPr>
          <a:xfrm flipH="1">
            <a:off x="5450639" y="4039905"/>
            <a:ext cx="604312" cy="554114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Google Shape;85;p1">
            <a:extLst>
              <a:ext uri="{FF2B5EF4-FFF2-40B4-BE49-F238E27FC236}">
                <a16:creationId xmlns:a16="http://schemas.microsoft.com/office/drawing/2014/main" id="{37001826-86AF-B8C7-BDFC-2B5D9A5AC363}"/>
              </a:ext>
            </a:extLst>
          </p:cNvPr>
          <p:cNvSpPr txBox="1"/>
          <p:nvPr/>
        </p:nvSpPr>
        <p:spPr>
          <a:xfrm>
            <a:off x="5890687" y="3870288"/>
            <a:ext cx="1598188" cy="430887"/>
          </a:xfrm>
          <a:prstGeom prst="rect">
            <a:avLst/>
          </a:prstGeom>
          <a:solidFill>
            <a:srgbClr val="D8D8D8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None/>
              <a:defRPr b="1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</a:lstStyle>
          <a:p>
            <a:r>
              <a:rPr lang="fr-FR" dirty="0">
                <a:sym typeface="Calibri"/>
              </a:rPr>
              <a:t>4- Entrer et prendre un café :o) </a:t>
            </a:r>
            <a:endParaRPr dirty="0"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</Words>
  <Application>Microsoft Office PowerPoint</Application>
  <PresentationFormat>Affichage à l'écran (4:3)</PresentationFormat>
  <Paragraphs>10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4" baseType="lpstr">
      <vt:lpstr>Arial</vt:lpstr>
      <vt:lpstr>Calibri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Apnée_CR_PM</dc:creator>
  <cp:lastModifiedBy>CAUMARTIN, Stéphane</cp:lastModifiedBy>
  <cp:revision>1</cp:revision>
  <dcterms:created xsi:type="dcterms:W3CDTF">2018-02-23T04:32:45Z</dcterms:created>
  <dcterms:modified xsi:type="dcterms:W3CDTF">2024-04-17T15:36:00Z</dcterms:modified>
</cp:coreProperties>
</file>